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1-2. </a:t>
            </a:r>
            <a:r>
              <a:rPr lang="en-US" altLang="ko-KR" dirty="0" smtClean="0"/>
              <a:t>FORMATION &amp; EVOLUTION OF The Earth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555776" y="6581001"/>
            <a:ext cx="43985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http://www.astexhibits.com/earth-day-4222013-is-almost-here/</a:t>
            </a:r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227"/>
            <a:ext cx="9114903" cy="512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The Physical Characteristics of the </a:t>
            </a:r>
          </a:p>
          <a:p>
            <a:r>
              <a:rPr lang="en-US" sz="3200" dirty="0" smtClean="0"/>
              <a:t>Earth</a:t>
            </a:r>
          </a:p>
          <a:p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Distance to the SUN: 149,6000,000 km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Diameter: 12,756 km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Mass: 5.98*10</a:t>
            </a:r>
            <a:r>
              <a:rPr lang="en-US" sz="2400" baseline="30000" dirty="0" smtClean="0"/>
              <a:t>27</a:t>
            </a:r>
            <a:r>
              <a:rPr lang="en-US" sz="2400" dirty="0" smtClean="0"/>
              <a:t> 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Density: 2-3g /cm3 (Crust), 5.52g/</a:t>
            </a:r>
            <a:r>
              <a:rPr lang="en-US" altLang="ko-KR" sz="2400" dirty="0" smtClean="0"/>
              <a:t>cm3</a:t>
            </a:r>
            <a:r>
              <a:rPr lang="en-US" sz="2400" dirty="0" smtClean="0"/>
              <a:t> (B</a:t>
            </a:r>
            <a:r>
              <a:rPr lang="en-US" altLang="ko-KR" sz="2400" dirty="0" smtClean="0"/>
              <a:t>ulk)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Elemental abundance: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Bulk: Fe &gt; O &gt; Si &gt; Mg &gt; Ni &gt; Ca &gt; Al &gt; 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Crust: O &gt; Si &gt; Al &gt; Fe &gt; Ca &gt; Na &gt; K &gt; Mg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Atmosphere: N &gt; O &gt; </a:t>
            </a:r>
            <a:r>
              <a:rPr lang="en-US" sz="2400" dirty="0" err="1" smtClean="0"/>
              <a:t>Ar</a:t>
            </a:r>
            <a:r>
              <a:rPr lang="en-US" sz="2400" dirty="0" smtClean="0"/>
              <a:t> &gt; C &gt; H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7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7504" y="6439844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http://www.ucl.ac.uk/EarthSci/people/lidunka/GEOL2014/Geophysics7%20-%</a:t>
            </a:r>
            <a:r>
              <a:rPr lang="en-US" altLang="ko-KR" sz="1200" dirty="0" smtClean="0"/>
              <a:t>20Deep%20Earth/Earth%20Structure.htm</a:t>
            </a:r>
            <a:endParaRPr lang="ko-KR" altLang="en-US" sz="1200" dirty="0"/>
          </a:p>
        </p:txBody>
      </p:sp>
      <p:sp>
        <p:nvSpPr>
          <p:cNvPr id="3" name="직사각형 2"/>
          <p:cNvSpPr/>
          <p:nvPr/>
        </p:nvSpPr>
        <p:spPr>
          <a:xfrm>
            <a:off x="2555776" y="5977798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Internal structure of the Earth.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831747"/>
            <a:ext cx="5162998" cy="446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>
            <a:normAutofit/>
          </a:bodyPr>
          <a:lstStyle/>
          <a:p>
            <a:pPr latinLnBrk="0"/>
            <a:r>
              <a:rPr lang="en-US" sz="3200" dirty="0" smtClean="0"/>
              <a:t>Key Questions</a:t>
            </a:r>
          </a:p>
          <a:p>
            <a:pPr latinLnBrk="0"/>
            <a:endParaRPr lang="en-US" dirty="0" smtClean="0"/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sz="2400" dirty="0" smtClean="0"/>
              <a:t>How did it start to aggregate?</a:t>
            </a: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sz="2400" dirty="0" smtClean="0"/>
              <a:t>What were the heat sources for the reconstitution (to have such an concentric internal structure)?</a:t>
            </a: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en-US" sz="2400" dirty="0" smtClean="0"/>
              <a:t>Where did the atmosphere and water (volatiles) come from?</a:t>
            </a:r>
          </a:p>
          <a:p>
            <a:pPr marL="342900" indent="-342900" algn="just" latinLnBrk="0">
              <a:buFont typeface="Wingdings" panose="05000000000000000000" pitchFamily="2" charset="2"/>
              <a:buChar char="§"/>
            </a:pPr>
            <a:r>
              <a:rPr lang="en-US" sz="2400" dirty="0" smtClean="0"/>
              <a:t>How did the life begin and bring the changes of the environment?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9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722918"/>
            <a:ext cx="7668852" cy="613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286937"/>
            <a:ext cx="766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Formation &amp; Evolution of the Earth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923928" y="64533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http://ay201b.files.wordpress.com/2011/04/proplyd_concept.jpg</a:t>
            </a:r>
          </a:p>
        </p:txBody>
      </p:sp>
    </p:spTree>
    <p:extLst>
      <p:ext uri="{BB962C8B-B14F-4D97-AF65-F5344CB8AC3E}">
        <p14:creationId xmlns:p14="http://schemas.microsoft.com/office/powerpoint/2010/main" val="3181800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92696"/>
            <a:ext cx="6096000" cy="487680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512168" y="57233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http://sciexplorer.blogspot.kr/2011/03/earth.html</a:t>
            </a:r>
          </a:p>
        </p:txBody>
      </p:sp>
    </p:spTree>
    <p:extLst>
      <p:ext uri="{BB962C8B-B14F-4D97-AF65-F5344CB8AC3E}">
        <p14:creationId xmlns:p14="http://schemas.microsoft.com/office/powerpoint/2010/main" val="2401760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8680"/>
            <a:ext cx="3048000" cy="24384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548680"/>
            <a:ext cx="3810000" cy="25622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212976"/>
            <a:ext cx="6096000" cy="3333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2966040"/>
            <a:ext cx="22605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Collison</a:t>
            </a:r>
            <a:r>
              <a:rPr lang="en-US" sz="1000" dirty="0" smtClean="0"/>
              <a:t> between </a:t>
            </a:r>
            <a:r>
              <a:rPr lang="en-US" sz="1000" dirty="0" err="1" smtClean="0"/>
              <a:t>Theia</a:t>
            </a:r>
            <a:r>
              <a:rPr lang="en-US" sz="1000" dirty="0" smtClean="0"/>
              <a:t> &amp; </a:t>
            </a:r>
            <a:r>
              <a:rPr lang="en-US" sz="1000" dirty="0" err="1" smtClean="0"/>
              <a:t>Protoearth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02148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1165</TotalTime>
  <Words>172</Words>
  <Application>Microsoft Office PowerPoint</Application>
  <PresentationFormat>화면 슬라이드 쇼(4:3)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HY견고딕</vt:lpstr>
      <vt:lpstr>돋움</vt:lpstr>
      <vt:lpstr>Arial</vt:lpstr>
      <vt:lpstr>Arial Black</vt:lpstr>
      <vt:lpstr>Wingdings</vt:lpstr>
      <vt:lpstr>필수</vt:lpstr>
      <vt:lpstr>1-2. FORMATION &amp; EVOLUTION OF The Earth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jyuhome</cp:lastModifiedBy>
  <cp:revision>38</cp:revision>
  <dcterms:created xsi:type="dcterms:W3CDTF">2013-09-03T00:41:18Z</dcterms:created>
  <dcterms:modified xsi:type="dcterms:W3CDTF">2014-03-09T07:25:01Z</dcterms:modified>
</cp:coreProperties>
</file>